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8" r:id="rId4"/>
    <p:sldId id="257" r:id="rId5"/>
    <p:sldId id="259" r:id="rId6"/>
    <p:sldId id="266" r:id="rId7"/>
    <p:sldId id="258" r:id="rId8"/>
    <p:sldId id="260" r:id="rId9"/>
    <p:sldId id="267" r:id="rId10"/>
    <p:sldId id="265" r:id="rId11"/>
    <p:sldId id="261" r:id="rId1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5FF1-84AE-471B-BE15-D726485CABCE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60DF-5E9F-4E1F-ABA1-B21976D98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D582-DC08-4A71-96E1-93E2011510CF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93A0-75E3-4247-B092-C1E7E1B76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27E2-B87B-4D01-A150-1245B9D16BC4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F463-53D4-44C6-8C13-0664EF7B6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BC8D-21CD-4A44-8B6A-72CC342DE492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16F2-174E-475D-AB17-EA3FD313D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AEBB-285D-4EB1-82DC-37CD884943B5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43EF-8C3B-41EC-B722-4BFAE53D6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D46B-CCBF-400B-ABBA-5F87710CD74E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FDAA-38FE-43A5-ABEB-99469BBCE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E16B-1521-43F8-9CFF-E1CC7CBEB54A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9A-2742-4313-858F-AD92BB413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07C1-1D95-4BCB-A68B-20164583DE9B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72830-7DBB-446C-AC21-F164B2F7B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B3BD-DEF2-4D74-BCEA-D104838DA259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47F8-1400-47BC-925A-84E2D0CC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C547-523C-4BA0-B1D7-C27E92F292EF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2E62-FD73-4CEB-BB22-C56F51EF6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3982-5E3D-45F6-80D6-EB896A8533E9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F50C-ACC6-4082-8990-A7C62A2DF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F4CF4E-A583-4821-B5A2-E1710B08E2EF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5978D-91B0-47C8-A70B-DEBD11F4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87450" y="692150"/>
            <a:ext cx="6757988" cy="9366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Protection of the nature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25" y="1989138"/>
            <a:ext cx="3409950" cy="374332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     </a:t>
            </a:r>
            <a:endParaRPr lang="ru-RU" sz="2200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4" descr="C:\Users\виталий\Desktop\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53768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We should always remember the wise advice of a great English writer John Galsworthy who said: “If you don’t think about the future you will not have it.” </a:t>
            </a:r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643063"/>
            <a:ext cx="35750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640762" cy="5113338"/>
          </a:xfrm>
        </p:spPr>
        <p:txBody>
          <a:bodyPr/>
          <a:lstStyle/>
          <a:p>
            <a:pPr algn="ctr"/>
            <a:r>
              <a:rPr lang="en-US" sz="5400" i="1" u="sng" smtClean="0">
                <a:solidFill>
                  <a:srgbClr val="FF0000"/>
                </a:solidFill>
              </a:rPr>
              <a:t>Thanks for attention!</a:t>
            </a:r>
            <a:endParaRPr lang="ru-RU" sz="5400" i="1" u="sng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594600" cy="1366838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If we cut down fewer forests, the air would be clean and fresh.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4338" name="Picture 3" descr="C:\Users\виталий\Desktop\ar124138468303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700213"/>
            <a:ext cx="7213600" cy="49688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785938"/>
            <a:ext cx="3008312" cy="4691062"/>
          </a:xfrm>
        </p:spPr>
        <p:txBody>
          <a:bodyPr/>
          <a:lstStyle/>
          <a:p>
            <a:pPr eaLnBrk="1" hangingPunct="1"/>
            <a:r>
              <a:rPr lang="en-US" sz="3600" smtClean="0"/>
              <a:t>We live among litter and wastes which we have created ourselves.   </a:t>
            </a:r>
            <a:endParaRPr lang="ru-RU" sz="3600" smtClean="0"/>
          </a:p>
        </p:txBody>
      </p:sp>
      <p:pic>
        <p:nvPicPr>
          <p:cNvPr id="4099" name="Picture 3" descr="C:\Users\олпидпо\Desktop\2008_12_18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4071938"/>
            <a:ext cx="471487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857500" y="21431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Never drop litter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92563" y="1285875"/>
            <a:ext cx="4762500" cy="257175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1512888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If we were clever and careful, we wouldn’t live among litter and waste. 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5363" name="Picture 2" descr="C:\Users\виталий\Desktop\54773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20863"/>
            <a:ext cx="669766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266825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If we didn’t pollute our rivers and lakes, they would be full of fish.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3" descr="C:\Users\виталий\Desktop\34BvhF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9629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857250" y="42862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Put out food for wild animals in winter </a:t>
            </a:r>
            <a:endParaRPr lang="ru-RU" sz="4000" smtClean="0">
              <a:solidFill>
                <a:srgbClr val="FF0000"/>
              </a:solidFill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000250"/>
            <a:ext cx="52863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856663" cy="1916113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If people hadn’t invented different machines and developed industry, the environmental problems wouldn’t have appeared.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042988" y="2349500"/>
            <a:ext cx="7126287" cy="40513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7411" name="Picture 2" descr="C:\Users\виталий\Desktop\1252497608_0_1eea9_cf4edf3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79600"/>
            <a:ext cx="6769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124700" cy="925512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If we planted more new forests, we would save wild animals.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виталий\Desktop\image_123878441547421000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3950"/>
            <a:ext cx="4033838" cy="3573463"/>
          </a:xfrm>
        </p:spPr>
      </p:pic>
      <p:pic>
        <p:nvPicPr>
          <p:cNvPr id="18435" name="Picture 3" descr="C:\Users\виталий\Desktop\136495717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088" y="3132138"/>
            <a:ext cx="47085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Walk or cycle whenever possible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8000" y="1600200"/>
            <a:ext cx="5588000" cy="4525963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58</TotalTime>
  <Words>144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Protection of the nature</vt:lpstr>
      <vt:lpstr>If we cut down fewer forests, the air would be clean and fresh.</vt:lpstr>
      <vt:lpstr>Слайд 3</vt:lpstr>
      <vt:lpstr>If we were clever and careful, we wouldn’t live among litter and waste. </vt:lpstr>
      <vt:lpstr>If we didn’t pollute our rivers and lakes, they would be full of fish.</vt:lpstr>
      <vt:lpstr>Put out food for wild animals in winter </vt:lpstr>
      <vt:lpstr>If people hadn’t invented different machines and developed industry, the environmental problems wouldn’t have appeared.</vt:lpstr>
      <vt:lpstr>If we planted more new forests, we would save wild animals.</vt:lpstr>
      <vt:lpstr>Walk or cycle whenever possible</vt:lpstr>
      <vt:lpstr>Слайд 10</vt:lpstr>
      <vt:lpstr>Thanks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of the nature</dc:title>
  <dc:creator>виталий</dc:creator>
  <cp:lastModifiedBy>School997</cp:lastModifiedBy>
  <cp:revision>10</cp:revision>
  <dcterms:created xsi:type="dcterms:W3CDTF">2013-12-11T18:00:18Z</dcterms:created>
  <dcterms:modified xsi:type="dcterms:W3CDTF">2015-03-08T14:43:55Z</dcterms:modified>
</cp:coreProperties>
</file>